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0"/>
            <a:ext cx="7200000" cy="171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785926"/>
            <a:ext cx="7200000" cy="440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6143644"/>
            <a:ext cx="5509332" cy="38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171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1612"/>
            <a:ext cx="7200000" cy="346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6206" y="357166"/>
            <a:ext cx="3987794" cy="355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1951"/>
            <a:ext cx="7200000" cy="2596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43248"/>
            <a:ext cx="7200000" cy="245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507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0"/>
            <a:ext cx="7200000" cy="445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330517"/>
            <a:ext cx="7200000" cy="252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0"/>
            <a:ext cx="7200000" cy="470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14290"/>
            <a:ext cx="7200000" cy="47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7200000" cy="559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928934"/>
            <a:ext cx="7200000" cy="369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540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200000" cy="345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876"/>
            <a:ext cx="7200000" cy="287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449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333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0"/>
            <a:ext cx="7200000" cy="1286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0</Words>
  <PresentationFormat>全屏显示(4:3)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AutoBVT</cp:lastModifiedBy>
  <cp:revision>18</cp:revision>
  <dcterms:created xsi:type="dcterms:W3CDTF">2017-10-23T05:15:29Z</dcterms:created>
  <dcterms:modified xsi:type="dcterms:W3CDTF">2017-10-23T06:52:32Z</dcterms:modified>
</cp:coreProperties>
</file>